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24375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Nakatomi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Plaza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13BBA6-3B81-488D-9599-9EBF04FFA9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64653"/>
            <a:ext cx="7028518" cy="55316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Nakatomi</a:t>
            </a:r>
            <a:r>
              <a:rPr lang="en-US" b="1" dirty="0"/>
              <a:t> Plaza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 err="1"/>
              <a:t>Nakatomi</a:t>
            </a:r>
            <a:r>
              <a:rPr lang="en-US" dirty="0"/>
              <a:t> Plaza is a 33 round, 165 point, Comstock course of fire. There are 15 terrorists (USPSA targets), 1 rocket launcher (colt popper), and 2 security cameras (mini poppers). The best 2 hits per terrorist will score, and steel must fall to score.</a:t>
            </a:r>
          </a:p>
          <a:p>
            <a:endParaRPr lang="en-US" dirty="0"/>
          </a:p>
          <a:p>
            <a:r>
              <a:rPr lang="en-US" dirty="0"/>
              <a:t>Hitting the rocket launcher will make a terrorist drop their hostage for a second (colt popper activates the max trap). He must be activated before being engaged, but he is visible at rest.</a:t>
            </a:r>
          </a:p>
          <a:p>
            <a:endParaRPr lang="en-US" dirty="0"/>
          </a:p>
          <a:p>
            <a:r>
              <a:rPr lang="en-US" dirty="0"/>
              <a:t>Handgun start position is feet on X’s,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shooter shouts a quote from Die Hard, and engages terrorists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1534</TotalTime>
  <Words>198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2020-12-09T19:39:30Z</dcterms:modified>
  <cp:category>Shooting</cp:category>
</cp:coreProperties>
</file>

<file path=docProps/thumbnail.jpeg>
</file>